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7234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4690"/>
    <a:srgbClr val="2996C7"/>
    <a:srgbClr val="179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00" d="100"/>
          <a:sy n="100" d="100"/>
        </p:scale>
        <p:origin x="-1675" y="28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A7F11-AF8B-41F0-8707-4641EC9387D8}" type="datetimeFigureOut">
              <a:rPr lang="es-ES" smtClean="0"/>
              <a:t>20/09/2018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728663"/>
            <a:ext cx="25241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618633"/>
            <a:ext cx="5486400" cy="437554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2B835-72C0-4D53-83AD-6D5123A61E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2211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66938" y="728663"/>
            <a:ext cx="2524125" cy="36464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2B835-72C0-4D53-83AD-6D5123A61EA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208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12C6-D81D-4768-9BB9-AA4117D036C4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A7AA-791A-46E9-AFA3-6C06AA04D5F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12C6-D81D-4768-9BB9-AA4117D036C4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A7AA-791A-46E9-AFA3-6C06AA04D5F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86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12C6-D81D-4768-9BB9-AA4117D036C4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A7AA-791A-46E9-AFA3-6C06AA04D5F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4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12C6-D81D-4768-9BB9-AA4117D036C4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A7AA-791A-46E9-AFA3-6C06AA04D5F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421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12C6-D81D-4768-9BB9-AA4117D036C4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A7AA-791A-46E9-AFA3-6C06AA04D5F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386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12C6-D81D-4768-9BB9-AA4117D036C4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A7AA-791A-46E9-AFA3-6C06AA04D5F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035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6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12C6-D81D-4768-9BB9-AA4117D036C4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A7AA-791A-46E9-AFA3-6C06AA04D5F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10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12C6-D81D-4768-9BB9-AA4117D036C4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A7AA-791A-46E9-AFA3-6C06AA04D5F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19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12C6-D81D-4768-9BB9-AA4117D036C4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A7AA-791A-46E9-AFA3-6C06AA04D5F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672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12C6-D81D-4768-9BB9-AA4117D036C4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A7AA-791A-46E9-AFA3-6C06AA04D5F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852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12C6-D81D-4768-9BB9-AA4117D036C4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A7AA-791A-46E9-AFA3-6C06AA04D5F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95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812C6-D81D-4768-9BB9-AA4117D036C4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CA7AA-791A-46E9-AFA3-6C06AA04D5F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22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 redondeado 25"/>
          <p:cNvSpPr/>
          <p:nvPr/>
        </p:nvSpPr>
        <p:spPr>
          <a:xfrm>
            <a:off x="2031325" y="9024855"/>
            <a:ext cx="2971798" cy="26527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redondeado 23"/>
          <p:cNvSpPr/>
          <p:nvPr/>
        </p:nvSpPr>
        <p:spPr>
          <a:xfrm>
            <a:off x="3614741" y="7293203"/>
            <a:ext cx="2971798" cy="26527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redondeado 22"/>
          <p:cNvSpPr/>
          <p:nvPr/>
        </p:nvSpPr>
        <p:spPr>
          <a:xfrm>
            <a:off x="180975" y="4832864"/>
            <a:ext cx="2971798" cy="26527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redondeado 9"/>
          <p:cNvSpPr/>
          <p:nvPr/>
        </p:nvSpPr>
        <p:spPr>
          <a:xfrm>
            <a:off x="152398" y="1792137"/>
            <a:ext cx="2971798" cy="26527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redondeado 10"/>
          <p:cNvSpPr/>
          <p:nvPr/>
        </p:nvSpPr>
        <p:spPr>
          <a:xfrm>
            <a:off x="3762375" y="1792137"/>
            <a:ext cx="2971798" cy="26527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086124"/>
            <a:ext cx="6858000" cy="514790"/>
          </a:xfrm>
        </p:spPr>
        <p:txBody>
          <a:bodyPr>
            <a:normAutofit fontScale="90000"/>
          </a:bodyPr>
          <a:lstStyle/>
          <a:p>
            <a:r>
              <a:rPr lang="es-ES" sz="4000" b="1" dirty="0" err="1" smtClean="0"/>
              <a:t>Títol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1600" dirty="0" err="1" smtClean="0"/>
              <a:t>Autors</a:t>
            </a:r>
            <a:r>
              <a:rPr lang="es-ES" sz="1600" dirty="0" smtClean="0"/>
              <a:t>/es</a:t>
            </a:r>
            <a:endParaRPr lang="es-ES" sz="1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8611" y="1798685"/>
            <a:ext cx="2676525" cy="1793168"/>
          </a:xfrm>
        </p:spPr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Introducció/Fonament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300035" y="4832864"/>
            <a:ext cx="2676525" cy="1793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>
                <a:solidFill>
                  <a:schemeClr val="bg1"/>
                </a:solidFill>
              </a:rPr>
              <a:t>Metodologia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910011" y="1792137"/>
            <a:ext cx="2676525" cy="1793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>
                <a:solidFill>
                  <a:schemeClr val="bg1"/>
                </a:solidFill>
              </a:rPr>
              <a:t>Objectius/Hipòtesis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3762376" y="7293203"/>
            <a:ext cx="2676525" cy="1793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>
                <a:solidFill>
                  <a:schemeClr val="bg1"/>
                </a:solidFill>
              </a:rPr>
              <a:t>Conclusions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2138362" y="9058433"/>
            <a:ext cx="2676525" cy="1793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z="1200" dirty="0" smtClean="0">
                <a:solidFill>
                  <a:schemeClr val="bg1"/>
                </a:solidFill>
              </a:rPr>
              <a:t>Referències bibliogràfiques</a:t>
            </a:r>
            <a:endParaRPr lang="ca-ES" sz="1200" dirty="0">
              <a:solidFill>
                <a:schemeClr val="bg1"/>
              </a:solidFill>
            </a:endParaRPr>
          </a:p>
        </p:txBody>
      </p:sp>
      <p:cxnSp>
        <p:nvCxnSpPr>
          <p:cNvPr id="19" name="Conector recto 18"/>
          <p:cNvCxnSpPr/>
          <p:nvPr/>
        </p:nvCxnSpPr>
        <p:spPr>
          <a:xfrm>
            <a:off x="576263" y="1600914"/>
            <a:ext cx="580072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107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712798"/>
            <a:ext cx="20313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s-ES_tradnl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123158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ángulo redondeado 10"/>
          <p:cNvSpPr/>
          <p:nvPr/>
        </p:nvSpPr>
        <p:spPr>
          <a:xfrm>
            <a:off x="3762376" y="4832864"/>
            <a:ext cx="2971798" cy="26527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Subtítulo 2"/>
          <p:cNvSpPr txBox="1">
            <a:spLocks/>
          </p:cNvSpPr>
          <p:nvPr/>
        </p:nvSpPr>
        <p:spPr>
          <a:xfrm>
            <a:off x="3910012" y="4832864"/>
            <a:ext cx="2676525" cy="1793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>
                <a:solidFill>
                  <a:schemeClr val="bg1"/>
                </a:solidFill>
              </a:rPr>
              <a:t>Resultats/Discussió</a:t>
            </a:r>
            <a:endParaRPr lang="ca-E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usuario\Desktop\cropped-logo_catedra_do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7149" y1="37151" x2="17149" y2="37151"/>
                        <a14:foregroundMark x1="23571" y1="22231" x2="23571" y2="22231"/>
                        <a14:foregroundMark x1="35356" y1="25697" x2="35356" y2="25697"/>
                        <a14:foregroundMark x1="45025" y1="18839" x2="45025" y2="18839"/>
                        <a14:foregroundMark x1="48271" y1="18839" x2="48271" y2="18839"/>
                        <a14:foregroundMark x1="55822" y1="26827" x2="55822" y2="26827"/>
                        <a14:foregroundMark x1="60056" y1="32555" x2="60056" y2="37151"/>
                        <a14:foregroundMark x1="71912" y1="42879" x2="71912" y2="42879"/>
                        <a14:foregroundMark x1="70854" y1="29164" x2="70854" y2="29164"/>
                        <a14:foregroundMark x1="78335" y1="42879" x2="78335" y2="42879"/>
                        <a14:foregroundMark x1="33239" y1="50942" x2="33239" y2="50942"/>
                        <a14:foregroundMark x1="24629" y1="62396" x2="28934" y2="65787"/>
                        <a14:foregroundMark x1="55822" y1="76112" x2="55822" y2="76112"/>
                        <a14:foregroundMark x1="61186" y1="76112" x2="61186" y2="76112"/>
                        <a14:foregroundMark x1="69725" y1="58930" x2="72971" y2="54333"/>
                        <a14:foregroundMark x1="72971" y1="53203" x2="72971" y2="53203"/>
                        <a14:foregroundMark x1="39661" y1="36021" x2="39661" y2="36021"/>
                        <a14:foregroundMark x1="49330" y1="19970" x2="53634" y2="17634"/>
                        <a14:foregroundMark x1="54693" y1="16503" x2="57939" y2="18839"/>
                        <a14:foregroundMark x1="64361" y1="23361" x2="67608" y2="23361"/>
                        <a14:foregroundMark x1="55822" y1="63527" x2="55822" y2="63527"/>
                        <a14:foregroundMark x1="61186" y1="68124" x2="61186" y2="68124"/>
                        <a14:foregroundMark x1="69725" y1="66993" x2="69725" y2="66993"/>
                        <a14:foregroundMark x1="74030" y1="60060" x2="74030" y2="60060"/>
                        <a14:foregroundMark x1="42908" y1="43858" x2="42908" y2="43858"/>
                        <a14:foregroundMark x1="71842" y1="41673" x2="73394" y2="41070"/>
                        <a14:foregroundMark x1="73959" y1="36699" x2="76006" y2="36096"/>
                        <a14:foregroundMark x1="78052" y1="36096" x2="80099" y2="35041"/>
                        <a14:foregroundMark x1="86874" y1="38357" x2="86874" y2="38357"/>
                        <a14:foregroundMark x1="10868" y1="62622" x2="10868" y2="62622"/>
                        <a14:foregroundMark x1="6704" y1="59834" x2="6704" y2="59834"/>
                        <a14:foregroundMark x1="7763" y1="61492" x2="7763" y2="61492"/>
                        <a14:foregroundMark x1="9315" y1="62622" x2="9315" y2="62622"/>
                        <a14:foregroundMark x1="9315" y1="63150" x2="9315" y2="64808"/>
                        <a14:foregroundMark x1="11362" y1="55463" x2="11362" y2="55463"/>
                        <a14:foregroundMark x1="11362" y1="58176" x2="11362" y2="58176"/>
                        <a14:foregroundMark x1="9809" y1="33911" x2="9809" y2="33911"/>
                        <a14:foregroundMark x1="9809" y1="35569" x2="9809" y2="35569"/>
                        <a14:foregroundMark x1="10303" y1="32781" x2="10303" y2="32781"/>
                        <a14:foregroundMark x1="11856" y1="27280" x2="11856" y2="27280"/>
                        <a14:foregroundMark x1="14961" y1="22306" x2="14961" y2="22306"/>
                        <a14:foregroundMark x1="15526" y1="21778" x2="15526" y2="21778"/>
                        <a14:foregroundMark x1="39802" y1="3014" x2="39802" y2="3014"/>
                        <a14:foregroundMark x1="37756" y1="4069" x2="37756" y2="4069"/>
                        <a14:foregroundMark x1="36203" y1="4069" x2="36203" y2="4069"/>
                        <a14:foregroundMark x1="94072" y1="30068" x2="94072" y2="30068"/>
                        <a14:foregroundMark x1="93578" y1="27280" x2="93578" y2="27280"/>
                        <a14:foregroundMark x1="91531" y1="25622" x2="91531" y2="25622"/>
                        <a14:foregroundMark x1="91531" y1="25622" x2="91531" y2="25622"/>
                        <a14:foregroundMark x1="90473" y1="23964" x2="90473" y2="23964"/>
                        <a14:foregroundMark x1="88920" y1="21176" x2="88920" y2="21176"/>
                        <a14:foregroundMark x1="88920" y1="20648" x2="88920" y2="20648"/>
                        <a14:foregroundMark x1="5152" y1="49359" x2="5152" y2="49359"/>
                        <a14:foregroundMark x1="5152" y1="51017" x2="5152" y2="51017"/>
                        <a14:foregroundMark x1="5152" y1="52148" x2="5152" y2="52148"/>
                        <a14:foregroundMark x1="5152" y1="52675" x2="5152" y2="54333"/>
                        <a14:foregroundMark x1="63091" y1="86888" x2="62032" y2="89148"/>
                        <a14:foregroundMark x1="60974" y1="90806" x2="59421" y2="93519"/>
                        <a14:foregroundMark x1="59421" y1="95177" x2="61538" y2="92992"/>
                        <a14:foregroundMark x1="64644" y1="87491" x2="66690" y2="85833"/>
                        <a14:foregroundMark x1="67184" y1="85230" x2="67184" y2="83572"/>
                        <a14:foregroundMark x1="67749" y1="83044" x2="67749" y2="83044"/>
                        <a14:foregroundMark x1="76006" y1="88546" x2="76006" y2="88546"/>
                        <a14:foregroundMark x1="76006" y1="89676" x2="75512" y2="91334"/>
                        <a14:foregroundMark x1="74453" y1="91861" x2="74453" y2="91861"/>
                        <a14:foregroundMark x1="75512" y1="91861" x2="75512" y2="91861"/>
                        <a14:foregroundMark x1="77064" y1="91334" x2="77064" y2="91334"/>
                        <a14:foregroundMark x1="77064" y1="91334" x2="77064" y2="91334"/>
                        <a14:foregroundMark x1="84263" y1="86888" x2="84263" y2="86888"/>
                        <a14:foregroundMark x1="84757" y1="87491" x2="84757" y2="87491"/>
                        <a14:foregroundMark x1="84263" y1="90203" x2="84263" y2="90203"/>
                        <a14:foregroundMark x1="78617" y1="89676" x2="78617" y2="89676"/>
                        <a14:foregroundMark x1="77064" y1="90806" x2="77064" y2="90806"/>
                        <a14:foregroundMark x1="77064" y1="90806" x2="77064" y2="90806"/>
                        <a14:foregroundMark x1="93578" y1="73700" x2="93578" y2="73700"/>
                        <a14:foregroundMark x1="93084" y1="74755" x2="93084" y2="74755"/>
                        <a14:foregroundMark x1="93084" y1="74228" x2="93084" y2="74228"/>
                        <a14:foregroundMark x1="94072" y1="72570" x2="95131" y2="70912"/>
                        <a14:foregroundMark x1="95625" y1="70912" x2="95625" y2="70912"/>
                        <a14:foregroundMark x1="96189" y1="69254" x2="96189" y2="69254"/>
                        <a14:foregroundMark x1="96189" y1="69254" x2="96189" y2="69254"/>
                        <a14:foregroundMark x1="26606" y1="9269" x2="26606" y2="9269"/>
                        <a14:foregroundMark x1="26606" y1="7913" x2="26606" y2="8591"/>
                        <a14:foregroundMark x1="24277" y1="10173" x2="24277" y2="10173"/>
                        <a14:foregroundMark x1="27029" y1="9495" x2="27029" y2="9495"/>
                        <a14:foregroundMark x1="29217" y1="8591" x2="29217" y2="8591"/>
                        <a14:foregroundMark x1="23218" y1="11078" x2="23218" y2="11078"/>
                        <a14:foregroundMark x1="23006" y1="11304" x2="23006" y2="11304"/>
                        <a14:foregroundMark x1="23006" y1="11304" x2="23006" y2="11304"/>
                        <a14:foregroundMark x1="22301" y1="12735" x2="22301" y2="12735"/>
                        <a14:foregroundMark x1="17361" y1="17784" x2="17361" y2="17784"/>
                        <a14:foregroundMark x1="15879" y1="19141" x2="15879" y2="19141"/>
                        <a14:foregroundMark x1="15667" y1="19367" x2="15032" y2="20723"/>
                        <a14:foregroundMark x1="15032" y1="20950" x2="15032" y2="20950"/>
                        <a14:foregroundMark x1="13338" y1="21854" x2="13338" y2="22532"/>
                        <a14:foregroundMark x1="12632" y1="23964" x2="12209" y2="24868"/>
                        <a14:foregroundMark x1="11362" y1="25320" x2="10939" y2="26225"/>
                        <a14:foregroundMark x1="10727" y1="26903" x2="10727" y2="27807"/>
                        <a14:foregroundMark x1="10303" y1="27807" x2="10303" y2="27807"/>
                        <a14:foregroundMark x1="5152" y1="47099" x2="5152" y2="47099"/>
                        <a14:foregroundMark x1="5363" y1="47325" x2="5363" y2="47325"/>
                        <a14:foregroundMark x1="5363" y1="48455" x2="5363" y2="48455"/>
                        <a14:foregroundMark x1="5363" y1="49209" x2="5363" y2="50339"/>
                        <a14:foregroundMark x1="5363" y1="50791" x2="5363" y2="50791"/>
                        <a14:foregroundMark x1="5999" y1="57875" x2="5999" y2="57875"/>
                        <a14:foregroundMark x1="5999" y1="58327" x2="5999" y2="58327"/>
                        <a14:foregroundMark x1="5787" y1="56292" x2="5787" y2="56292"/>
                        <a14:foregroundMark x1="5787" y1="56292" x2="5787" y2="56292"/>
                        <a14:foregroundMark x1="93225" y1="52600" x2="93225" y2="52600"/>
                        <a14:foregroundMark x1="13691" y1="92690" x2="13691" y2="92690"/>
                        <a14:foregroundMark x1="2470" y1="89525" x2="2470" y2="89525"/>
                        <a14:foregroundMark x1="30487" y1="87114" x2="30487" y2="87114"/>
                        <a14:foregroundMark x1="38603" y1="90656" x2="38603" y2="90656"/>
                        <a14:foregroundMark x1="4375" y1="82894" x2="4375" y2="82894"/>
                        <a14:foregroundMark x1="847" y1="81914" x2="847" y2="81914"/>
                        <a14:foregroundMark x1="6351" y1="80030" x2="6351" y2="80030"/>
                        <a14:foregroundMark x1="8116" y1="77468" x2="8116" y2="77468"/>
                        <a14:foregroundMark x1="11574" y1="78071" x2="11574" y2="78071"/>
                        <a14:foregroundMark x1="17643" y1="80482" x2="17643" y2="80482"/>
                        <a14:foregroundMark x1="22795" y1="80181" x2="22795" y2="80181"/>
                        <a14:foregroundMark x1="24347" y1="80482" x2="24347" y2="80482"/>
                        <a14:foregroundMark x1="31828" y1="80633" x2="31828" y2="80633"/>
                        <a14:foregroundMark x1="65984" y1="73097" x2="65984" y2="730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36" y="25346"/>
            <a:ext cx="853939" cy="799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16 Grupo"/>
          <p:cNvGrpSpPr/>
          <p:nvPr/>
        </p:nvGrpSpPr>
        <p:grpSpPr>
          <a:xfrm>
            <a:off x="948906" y="-8626"/>
            <a:ext cx="5909095" cy="859922"/>
            <a:chOff x="948906" y="-8626"/>
            <a:chExt cx="5909095" cy="859922"/>
          </a:xfrm>
        </p:grpSpPr>
        <p:sp>
          <p:nvSpPr>
            <p:cNvPr id="15" name="14 Rectángulo"/>
            <p:cNvSpPr/>
            <p:nvPr/>
          </p:nvSpPr>
          <p:spPr>
            <a:xfrm>
              <a:off x="1293963" y="-8626"/>
              <a:ext cx="5564038" cy="85129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6" name="15 Datos almacenados"/>
            <p:cNvSpPr/>
            <p:nvPr/>
          </p:nvSpPr>
          <p:spPr>
            <a:xfrm rot="10800000">
              <a:off x="948906" y="-8626"/>
              <a:ext cx="1561380" cy="859922"/>
            </a:xfrm>
            <a:prstGeom prst="flowChartOnlineStorag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sp>
        <p:nvSpPr>
          <p:cNvPr id="30" name="Título 1"/>
          <p:cNvSpPr txBox="1">
            <a:spLocks/>
          </p:cNvSpPr>
          <p:nvPr/>
        </p:nvSpPr>
        <p:spPr>
          <a:xfrm>
            <a:off x="1179806" y="-110165"/>
            <a:ext cx="4724184" cy="8239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5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400" b="1" dirty="0" smtClean="0">
                <a:solidFill>
                  <a:schemeClr val="bg1"/>
                </a:solidFill>
              </a:rPr>
              <a:t>II Jornada </a:t>
            </a:r>
            <a:r>
              <a:rPr lang="es-ES" sz="4400" b="1" dirty="0" smtClean="0">
                <a:solidFill>
                  <a:schemeClr val="bg1"/>
                </a:solidFill>
              </a:rPr>
              <a:t>DOTS </a:t>
            </a:r>
            <a:endParaRPr lang="es-ES" sz="4400" b="1" dirty="0" smtClean="0">
              <a:solidFill>
                <a:schemeClr val="bg1"/>
              </a:solidFill>
            </a:endParaRPr>
          </a:p>
          <a:p>
            <a:r>
              <a:rPr lang="es-ES" sz="4400" b="1" dirty="0" err="1" smtClean="0">
                <a:solidFill>
                  <a:schemeClr val="bg1"/>
                </a:solidFill>
              </a:rPr>
              <a:t>Territori</a:t>
            </a:r>
            <a:r>
              <a:rPr lang="es-ES" sz="4400" b="1" dirty="0" smtClean="0">
                <a:solidFill>
                  <a:schemeClr val="bg1"/>
                </a:solidFill>
              </a:rPr>
              <a:t> saludable implica </a:t>
            </a:r>
            <a:r>
              <a:rPr lang="es-ES" sz="4400" b="1" dirty="0" err="1" smtClean="0">
                <a:solidFill>
                  <a:schemeClr val="bg1"/>
                </a:solidFill>
              </a:rPr>
              <a:t>territori</a:t>
            </a:r>
            <a:r>
              <a:rPr lang="es-ES" sz="4400" b="1" dirty="0" smtClean="0">
                <a:solidFill>
                  <a:schemeClr val="bg1"/>
                </a:solidFill>
              </a:rPr>
              <a:t> sostenible</a:t>
            </a:r>
            <a:endParaRPr lang="es-ES" sz="4400" b="1" dirty="0">
              <a:solidFill>
                <a:schemeClr val="bg1"/>
              </a:solidFill>
            </a:endParaRPr>
          </a:p>
          <a:p>
            <a:r>
              <a:rPr lang="es-ES" sz="2100" b="1" dirty="0" smtClean="0">
                <a:solidFill>
                  <a:schemeClr val="bg1"/>
                </a:solidFill>
              </a:rPr>
              <a:t>Lleida, </a:t>
            </a:r>
            <a:r>
              <a:rPr lang="es-ES" sz="2100" b="1" dirty="0" smtClean="0">
                <a:solidFill>
                  <a:schemeClr val="bg1"/>
                </a:solidFill>
              </a:rPr>
              <a:t>23  </a:t>
            </a:r>
            <a:r>
              <a:rPr lang="es-ES" sz="2100" b="1" dirty="0" smtClean="0">
                <a:solidFill>
                  <a:schemeClr val="bg1"/>
                </a:solidFill>
              </a:rPr>
              <a:t>de </a:t>
            </a:r>
            <a:r>
              <a:rPr lang="es-ES" sz="2100" b="1" dirty="0" err="1" smtClean="0">
                <a:solidFill>
                  <a:schemeClr val="bg1"/>
                </a:solidFill>
              </a:rPr>
              <a:t>Novembre</a:t>
            </a:r>
            <a:r>
              <a:rPr lang="es-ES" sz="2100" b="1" dirty="0" smtClean="0">
                <a:solidFill>
                  <a:schemeClr val="bg1"/>
                </a:solidFill>
              </a:rPr>
              <a:t> 2018 </a:t>
            </a:r>
            <a:endParaRPr lang="es-ES" sz="2100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-7621" y="-8627"/>
            <a:ext cx="184731" cy="8512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34205">
                        <a14:foregroundMark x1="16776" y1="13043" x2="16776" y2="13043"/>
                        <a14:foregroundMark x1="16558" y1="4348" x2="16558" y2="4348"/>
                        <a14:foregroundMark x1="3486" y1="46957" x2="3486" y2="46957"/>
                        <a14:foregroundMark x1="11329" y1="68696" x2="11329" y2="68696"/>
                        <a14:foregroundMark x1="30065" y1="48696" x2="30065" y2="48696"/>
                        <a14:foregroundMark x1="21351" y1="70435" x2="21351" y2="70435"/>
                        <a14:foregroundMark x1="25490" y1="60870" x2="25490" y2="608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6822"/>
          <a:stretch/>
        </p:blipFill>
        <p:spPr bwMode="auto">
          <a:xfrm>
            <a:off x="5888750" y="138941"/>
            <a:ext cx="743957" cy="5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3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</TotalTime>
  <Words>23</Words>
  <Application>Microsoft Office PowerPoint</Application>
  <PresentationFormat>A4 (210 x 297 mm)</PresentationFormat>
  <Paragraphs>12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Títol Autors/es</vt:lpstr>
    </vt:vector>
  </TitlesOfParts>
  <Company>Universitat de Lleida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Universitat de Lleida</dc:creator>
  <cp:lastModifiedBy>UdL</cp:lastModifiedBy>
  <cp:revision>40</cp:revision>
  <cp:lastPrinted>2018-01-12T11:21:07Z</cp:lastPrinted>
  <dcterms:created xsi:type="dcterms:W3CDTF">2017-11-17T10:53:08Z</dcterms:created>
  <dcterms:modified xsi:type="dcterms:W3CDTF">2018-09-20T11:54:46Z</dcterms:modified>
</cp:coreProperties>
</file>